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8" r:id="rId2"/>
    <p:sldId id="259" r:id="rId3"/>
    <p:sldId id="260" r:id="rId4"/>
  </p:sldIdLst>
  <p:sldSz cx="12192000" cy="6858000"/>
  <p:notesSz cx="6858000" cy="9144000"/>
  <p:embeddedFontLst>
    <p:embeddedFont>
      <p:font typeface="Overpass Black" pitchFamily="2" charset="77"/>
      <p:bold r:id="rId5"/>
      <p:italic r:id="rId6"/>
      <p:boldItalic r:id="rId7"/>
    </p:embeddedFont>
    <p:embeddedFont>
      <p:font typeface="Overpass Medium" pitchFamily="2" charset="77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2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1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3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3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7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51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26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810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871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14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2026-04-02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684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8491CF-3C01-9145-9759-D9F7F861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800" dirty="0">
                <a:cs typeface="Calibri" panose="020F0502020204030204" pitchFamily="34" charset="0"/>
              </a:rPr>
              <a:t>Föreläsningstitel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871EE-EC50-D846-8716-6865B340C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951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Talare</a:t>
            </a:r>
          </a:p>
        </p:txBody>
      </p:sp>
    </p:spTree>
    <p:extLst>
      <p:ext uri="{BB962C8B-B14F-4D97-AF65-F5344CB8AC3E}">
        <p14:creationId xmlns:p14="http://schemas.microsoft.com/office/powerpoint/2010/main" val="185232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6">
            <a:extLst>
              <a:ext uri="{FF2B5EF4-FFF2-40B4-BE49-F238E27FC236}">
                <a16:creationId xmlns:a16="http://schemas.microsoft.com/office/drawing/2014/main" id="{B27DA514-37BF-C4DC-4369-A1E708B91041}"/>
              </a:ext>
            </a:extLst>
          </p:cNvPr>
          <p:cNvSpPr txBox="1">
            <a:spLocks/>
          </p:cNvSpPr>
          <p:nvPr/>
        </p:nvSpPr>
        <p:spPr>
          <a:xfrm>
            <a:off x="0" y="2379800"/>
            <a:ext cx="12192000" cy="3897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Overpass Medium" pitchFamily="2" charset="77"/>
                <a:ea typeface="+mj-ea"/>
                <a:cs typeface="+mj-cs"/>
              </a:defRPr>
            </a:lvl1pPr>
          </a:lstStyle>
          <a:p>
            <a:r>
              <a:rPr lang="sv-SE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Featuring</a:t>
            </a:r>
            <a:endParaRPr lang="sv-SE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C45154A-9CF3-1F34-1FD0-31A0D7B1D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25" y="3561493"/>
            <a:ext cx="2506189" cy="448651"/>
          </a:xfrm>
          <a:prstGeom prst="rect">
            <a:avLst/>
          </a:prstGeom>
        </p:spPr>
      </p:pic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9D33BC0-9214-D154-4DAC-F085436B5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736" y="3492053"/>
            <a:ext cx="2167304" cy="5627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55011-0BAE-0102-849F-F196346E3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999" y="3516804"/>
            <a:ext cx="1631950" cy="5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9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4ED66D9-B3C2-8924-22F5-D93861966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2767E073-EA52-66F2-7B03-10B12160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8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</Words>
  <Application>Microsoft Macintosh PowerPoint</Application>
  <PresentationFormat>Bredbild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Overpass Black</vt:lpstr>
      <vt:lpstr>Overpass Medium</vt:lpstr>
      <vt:lpstr>Arial</vt:lpstr>
      <vt:lpstr>Calibri</vt:lpstr>
      <vt:lpstr>Office-tema</vt:lpstr>
      <vt:lpstr>Föreläsningstitel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41</cp:revision>
  <dcterms:created xsi:type="dcterms:W3CDTF">2020-08-26T13:22:33Z</dcterms:created>
  <dcterms:modified xsi:type="dcterms:W3CDTF">2026-04-02T07:37:20Z</dcterms:modified>
</cp:coreProperties>
</file>