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8" r:id="rId2"/>
    <p:sldId id="260" r:id="rId3"/>
  </p:sldIdLst>
  <p:sldSz cx="12192000" cy="6858000"/>
  <p:notesSz cx="6858000" cy="9144000"/>
  <p:embeddedFontLst>
    <p:embeddedFont>
      <p:font typeface="Overpass Black" pitchFamily="2" charset="77"/>
      <p:bold r:id="rId4"/>
      <p:italic r:id="rId5"/>
      <p:boldItalic r:id="rId6"/>
    </p:embeddedFont>
    <p:embeddedFont>
      <p:font typeface="Overpass Medium" pitchFamily="2" charset="77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2026-04-14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verpas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8491CF-3C01-9145-9759-D9F7F861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800" dirty="0"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6871EE-EC50-D846-8716-6865B340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5951"/>
            <a:ext cx="10515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185232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4ED66D9-B3C2-8924-22F5-D9386196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Referenser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767E073-EA52-66F2-7B03-10B121602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8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Overpass Black</vt:lpstr>
      <vt:lpstr>Overpass Medium</vt:lpstr>
      <vt:lpstr>Office-tema</vt:lpstr>
      <vt:lpstr>Föreläsningstitel</vt:lpstr>
      <vt:lpstr>Referenser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Johanna Barre</cp:lastModifiedBy>
  <cp:revision>42</cp:revision>
  <dcterms:created xsi:type="dcterms:W3CDTF">2020-08-26T13:22:33Z</dcterms:created>
  <dcterms:modified xsi:type="dcterms:W3CDTF">2026-04-14T07:56:07Z</dcterms:modified>
</cp:coreProperties>
</file>