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sldIdLst>
    <p:sldId id="256" r:id="rId2"/>
    <p:sldId id="259" r:id="rId3"/>
    <p:sldId id="258" r:id="rId4"/>
  </p:sldIdLst>
  <p:sldSz cx="12192000" cy="6858000"/>
  <p:notesSz cx="6858000" cy="9144000"/>
  <p:embeddedFontLst>
    <p:embeddedFont>
      <p:font typeface="Overpass Medium" pitchFamily="2" charset="77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/>
    <p:restoredTop sz="94795"/>
  </p:normalViewPr>
  <p:slideViewPr>
    <p:cSldViewPr snapToGrid="0" snapToObjects="1">
      <p:cViewPr varScale="1">
        <p:scale>
          <a:sx n="120" d="100"/>
          <a:sy n="120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39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091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3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737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057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851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026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810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4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871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814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2684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8809A3-825F-6942-8F2E-1B54D3AEF05A}"/>
              </a:ext>
            </a:extLst>
          </p:cNvPr>
          <p:cNvSpPr txBox="1">
            <a:spLocks/>
          </p:cNvSpPr>
          <p:nvPr/>
        </p:nvSpPr>
        <p:spPr>
          <a:xfrm>
            <a:off x="838200" y="1674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  <a:endParaRPr lang="sv-SE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6EC467-BA89-4844-AAEC-ECA57C4E053B}"/>
              </a:ext>
            </a:extLst>
          </p:cNvPr>
          <p:cNvSpPr txBox="1">
            <a:spLocks/>
          </p:cNvSpPr>
          <p:nvPr/>
        </p:nvSpPr>
        <p:spPr>
          <a:xfrm>
            <a:off x="838200" y="2875951"/>
            <a:ext cx="105156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err="1">
                <a:latin typeface="Overpass Medium" pitchFamily="2" charset="77"/>
              </a:rPr>
              <a:t>Name</a:t>
            </a:r>
            <a:r>
              <a:rPr lang="sv-SE" dirty="0">
                <a:latin typeface="Overpass Medium" pitchFamily="2" charset="77"/>
              </a:rPr>
              <a:t> </a:t>
            </a:r>
            <a:r>
              <a:rPr lang="sv-SE" dirty="0" err="1">
                <a:latin typeface="Overpass Medium" pitchFamily="2" charset="77"/>
              </a:rPr>
              <a:t>of</a:t>
            </a:r>
            <a:r>
              <a:rPr lang="sv-SE" dirty="0">
                <a:latin typeface="Overpass Medium" pitchFamily="2" charset="77"/>
              </a:rPr>
              <a:t> speaker</a:t>
            </a:r>
          </a:p>
        </p:txBody>
      </p:sp>
    </p:spTree>
    <p:extLst>
      <p:ext uri="{BB962C8B-B14F-4D97-AF65-F5344CB8AC3E}">
        <p14:creationId xmlns:p14="http://schemas.microsoft.com/office/powerpoint/2010/main" val="263498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6">
            <a:extLst>
              <a:ext uri="{FF2B5EF4-FFF2-40B4-BE49-F238E27FC236}">
                <a16:creationId xmlns:a16="http://schemas.microsoft.com/office/drawing/2014/main" id="{8E1EE752-0D5B-BC16-A6CD-0AE009B8914A}"/>
              </a:ext>
            </a:extLst>
          </p:cNvPr>
          <p:cNvSpPr txBox="1">
            <a:spLocks/>
          </p:cNvSpPr>
          <p:nvPr/>
        </p:nvSpPr>
        <p:spPr>
          <a:xfrm>
            <a:off x="0" y="2379800"/>
            <a:ext cx="12192000" cy="38978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sv-SE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Featuring</a:t>
            </a:r>
            <a:endParaRPr lang="sv-SE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947220F8-E1D3-B27E-BF93-EAB98D60C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207" y="3639763"/>
            <a:ext cx="2506189" cy="448651"/>
          </a:xfrm>
          <a:prstGeom prst="rect">
            <a:avLst/>
          </a:prstGeom>
        </p:spPr>
      </p:pic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75BB4261-0DFD-4CB1-93EB-1A97A058B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157" y="3516804"/>
            <a:ext cx="1855033" cy="571609"/>
          </a:xfrm>
          <a:prstGeom prst="rect">
            <a:avLst/>
          </a:prstGeom>
        </p:spPr>
      </p:pic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8114309-2621-35E0-CB0E-3622F712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3267" y="3639763"/>
            <a:ext cx="2722179" cy="44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57F0160-E3FE-7B8F-4302-7197BDA3B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57A3A7DE-DD6B-96D2-1E0B-0881C8145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182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5</Words>
  <Application>Microsoft Macintosh PowerPoint</Application>
  <PresentationFormat>Bredbild</PresentationFormat>
  <Paragraphs>3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Overpass Medium</vt:lpstr>
      <vt:lpstr>Arial</vt:lpstr>
      <vt:lpstr>Calibri</vt:lpstr>
      <vt:lpstr>Office-tema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Josefine Ekegren</dc:creator>
  <cp:lastModifiedBy>Per Westlund</cp:lastModifiedBy>
  <cp:revision>31</cp:revision>
  <dcterms:created xsi:type="dcterms:W3CDTF">2020-08-26T13:22:33Z</dcterms:created>
  <dcterms:modified xsi:type="dcterms:W3CDTF">2026-04-02T07:39:42Z</dcterms:modified>
</cp:coreProperties>
</file>