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sldIdLst>
    <p:sldId id="256" r:id="rId2"/>
    <p:sldId id="258" r:id="rId3"/>
  </p:sldIdLst>
  <p:sldSz cx="12192000" cy="6858000"/>
  <p:notesSz cx="6858000" cy="9144000"/>
  <p:embeddedFontLst>
    <p:embeddedFont>
      <p:font typeface="Overpass Medium" pitchFamily="2" charset="77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3"/>
    <p:restoredTop sz="94741"/>
  </p:normalViewPr>
  <p:slideViewPr>
    <p:cSldViewPr snapToGrid="0" snapToObjects="1">
      <p:cViewPr varScale="1">
        <p:scale>
          <a:sx n="110" d="100"/>
          <a:sy n="110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39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091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3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737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57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851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026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810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4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871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14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2684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8809A3-825F-6942-8F2E-1B54D3AEF05A}"/>
              </a:ext>
            </a:extLst>
          </p:cNvPr>
          <p:cNvSpPr txBox="1">
            <a:spLocks/>
          </p:cNvSpPr>
          <p:nvPr/>
        </p:nvSpPr>
        <p:spPr>
          <a:xfrm>
            <a:off x="838200" y="1674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  <a:endParaRPr lang="sv-SE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6EC467-BA89-4844-AAEC-ECA57C4E053B}"/>
              </a:ext>
            </a:extLst>
          </p:cNvPr>
          <p:cNvSpPr txBox="1">
            <a:spLocks/>
          </p:cNvSpPr>
          <p:nvPr/>
        </p:nvSpPr>
        <p:spPr>
          <a:xfrm>
            <a:off x="838200" y="2875951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err="1">
                <a:latin typeface="Overpass Medium" pitchFamily="2" charset="77"/>
              </a:rPr>
              <a:t>Name</a:t>
            </a:r>
            <a:r>
              <a:rPr lang="sv-SE" dirty="0">
                <a:latin typeface="Overpass Medium" pitchFamily="2" charset="77"/>
              </a:rPr>
              <a:t> </a:t>
            </a:r>
            <a:r>
              <a:rPr lang="sv-SE" dirty="0" err="1">
                <a:latin typeface="Overpass Medium" pitchFamily="2" charset="77"/>
              </a:rPr>
              <a:t>of</a:t>
            </a:r>
            <a:r>
              <a:rPr lang="sv-SE" dirty="0">
                <a:latin typeface="Overpass Medium" pitchFamily="2" charset="77"/>
              </a:rPr>
              <a:t> speaker</a:t>
            </a:r>
          </a:p>
        </p:txBody>
      </p:sp>
    </p:spTree>
    <p:extLst>
      <p:ext uri="{BB962C8B-B14F-4D97-AF65-F5344CB8AC3E}">
        <p14:creationId xmlns:p14="http://schemas.microsoft.com/office/powerpoint/2010/main" val="263498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57F0160-E3FE-7B8F-4302-7197BDA3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Citations</a:t>
            </a:r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57A3A7DE-DD6B-96D2-1E0B-0881C8145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182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5</Words>
  <Application>Microsoft Macintosh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Overpass Medium</vt:lpstr>
      <vt:lpstr>Office-tema</vt:lpstr>
      <vt:lpstr>PowerPoint Presentation</vt:lpstr>
      <vt:lpstr>Citations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Josefine Ekegren</dc:creator>
  <cp:lastModifiedBy>Johanna Barre</cp:lastModifiedBy>
  <cp:revision>32</cp:revision>
  <dcterms:created xsi:type="dcterms:W3CDTF">2020-08-26T13:22:33Z</dcterms:created>
  <dcterms:modified xsi:type="dcterms:W3CDTF">2026-04-14T07:55:59Z</dcterms:modified>
</cp:coreProperties>
</file>