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B47EC-661C-F24C-94BA-9E5F62B66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4E5366-FA08-324D-9CA3-1CC2E1B8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61133B-BB24-0841-85DB-DF10D987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11EDD9-D9A6-A34F-B7D2-DA3EC2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E0EA67-1B38-D145-9E8F-8A4124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6B35A-70E0-4341-911B-6F204AB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33161-7EA7-0C4F-A3B1-CFAF89D9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FC9A5-902E-4248-86B7-1F13F702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516E0-D7CB-8D43-855B-30895C55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4EB1D1-7E81-934A-9A61-C95A4286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BC9D56-F4C4-FB4D-A284-7D0724AEF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564E-DAF5-FE40-A565-F647C566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102888-63C7-2747-B640-97E5B1D6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02C035-D6BE-2F43-8E1C-DF66A4B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524F5-56B0-D649-8318-497E0F6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1E4BF-9C08-1C48-9EA0-B4A3C5A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45D37-E4EE-0544-BF63-EEBC3DD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7AB05-26F0-714B-AD49-7B5C12D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6BEE6-B7BF-C946-8C49-50A0DF8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D0C47-7B78-2E47-8C77-663FD06D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728B-7C6A-DC47-9B80-DF459EE7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83C73-9F10-304B-91F0-43D7F188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75CD2-C5C5-704E-A50B-4329597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57190-C655-824F-A062-107304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86C4A-9F77-8548-A7A0-D52EF478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9001-D82F-7D4A-8512-41446B1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F2970-6910-4644-AECA-17EF10DB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AA2FE-B476-BE4F-A73E-76832278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48DF3-909A-C64F-9C27-87EAE5E8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0E95EF-B94C-164B-B05C-7903332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C82B9A-3E67-E44B-AE77-39F5F9F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4D09B-A3FA-124C-886B-ACAA88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3C0B93-8A54-F843-AD23-C0DF82A9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3C0AD2-1A4C-CB41-ACCE-5CD6719A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3C68FD-FA97-D54F-BEA8-9B0958434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3E0A74-D831-8443-B577-F711A620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71AF25-C60C-DB49-9D87-E85272D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AC92879-A411-FB41-9BB5-8C3F093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9E1FFC-E55D-9947-9D24-31C054B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0B0A-056B-4E42-82AD-4489C6B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CE2FFB-ACE9-134E-A194-0918C5A6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7DC1C-675A-EC4A-A21F-0DA02794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EE7163-0AF2-CD4C-B491-4FE8F65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2B0C75-95D9-9248-B350-979EE34C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1527E5-0B09-FD41-84B8-ABD47A1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808953-8518-F54E-8D56-CBFC1AB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2ED48-047D-C547-B9C3-F2D33B3C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95232-B6B9-7A4A-BBC7-589A9481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79E51-6B6A-774E-84CC-726BD2CE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D334B8-6DB0-0F43-8AA4-A4D68B2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EDCB89-9E66-B640-ADF1-26A7749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366F7-CAC1-AC42-9096-398025B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0A3AF-C7D8-6D41-951A-05D1012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76A828-9D90-574F-BB13-1385E948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4595F-2DF5-B440-9C52-F69AB8A1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30E0A-AE8E-D64B-A8AA-9DB8C19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EFBD5C-57CE-7B49-88D9-ED9A7E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DF8D3-7B85-E443-9B27-1E12994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634618-D90E-914B-87BF-D5A34E2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06939-FE35-C44B-AAB6-546088FD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10379-E79F-2944-89DB-0787DBA3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7AB7F-1E90-A14B-BAB5-F66BC495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82364-B6F5-FD4C-A7EA-2B531A2A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77386-8049-BA44-AE57-45F5D8DEAE0E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447F9-A2D5-CE4D-9DE4-C7C80FCE8F72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6">
            <a:extLst>
              <a:ext uri="{FF2B5EF4-FFF2-40B4-BE49-F238E27FC236}">
                <a16:creationId xmlns:a16="http://schemas.microsoft.com/office/drawing/2014/main" id="{D9755DE8-7B23-C24B-9082-E7D0D63833FD}"/>
              </a:ext>
            </a:extLst>
          </p:cNvPr>
          <p:cNvSpPr txBox="1">
            <a:spLocks/>
          </p:cNvSpPr>
          <p:nvPr/>
        </p:nvSpPr>
        <p:spPr>
          <a:xfrm>
            <a:off x="0" y="2379800"/>
            <a:ext cx="12192000" cy="3897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sv-SE" sz="2400" b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Featuring</a:t>
            </a:r>
            <a:endParaRPr lang="sv-SE" sz="2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A1064C51-EDC8-D387-3890-16281CA2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425" y="3561493"/>
            <a:ext cx="2506189" cy="448651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8044A2A-286D-A2A2-DD9F-9F7F09F67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736" y="3492053"/>
            <a:ext cx="2167304" cy="562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83C45C-53F6-E9FA-7DE7-5ACE9161C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999" y="3516804"/>
            <a:ext cx="1631950" cy="5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5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46A01D7-986A-6E73-F053-4973665A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AF5DBCA-0EE9-8976-5C25-3CA9377C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00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</Words>
  <Application>Microsoft Macintosh PowerPoint</Application>
  <PresentationFormat>Bredbild</PresentationFormat>
  <Paragraphs>3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Overpass Black</vt:lpstr>
      <vt:lpstr>Overpass Medium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33</cp:revision>
  <dcterms:created xsi:type="dcterms:W3CDTF">2020-08-26T13:22:33Z</dcterms:created>
  <dcterms:modified xsi:type="dcterms:W3CDTF">2026-04-02T07:43:45Z</dcterms:modified>
</cp:coreProperties>
</file>