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/>
    <p:restoredTop sz="94795"/>
  </p:normalViewPr>
  <p:slideViewPr>
    <p:cSldViewPr snapToGrid="0" snapToObjects="1">
      <p:cViewPr varScale="1">
        <p:scale>
          <a:sx n="120" d="100"/>
          <a:sy n="120" d="100"/>
        </p:scale>
        <p:origin x="1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14757-4424-2C4C-B207-5F0A3D04215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solidFill>
                  <a:schemeClr val="bg1"/>
                </a:solidFill>
                <a:latin typeface="Overpass Black" pitchFamily="2" charset="77"/>
                <a:cs typeface="Calibri" panose="020F0502020204030204" pitchFamily="34" charset="0"/>
              </a:rPr>
              <a:t>Title</a:t>
            </a:r>
            <a:endParaRPr lang="sv-SE" sz="4800" b="1" dirty="0">
              <a:solidFill>
                <a:schemeClr val="bg1"/>
              </a:solidFill>
              <a:latin typeface="Overpass Black" pitchFamily="2" charset="77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26DEF3-3EFB-8444-BA95-5CF0804BE895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solidFill>
                  <a:schemeClr val="bg1"/>
                </a:solidFill>
                <a:latin typeface="Overpass Medium" pitchFamily="2" charset="77"/>
              </a:rPr>
              <a:t>Name</a:t>
            </a:r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Overpass Medium" pitchFamily="2" charset="77"/>
              </a:rPr>
              <a:t>of</a:t>
            </a:r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6">
            <a:extLst>
              <a:ext uri="{FF2B5EF4-FFF2-40B4-BE49-F238E27FC236}">
                <a16:creationId xmlns:a16="http://schemas.microsoft.com/office/drawing/2014/main" id="{E834DF0A-4C84-6031-C2CA-43866C1E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9800"/>
            <a:ext cx="12192000" cy="38978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sv-SE" sz="2400" b="0" dirty="0" err="1">
                <a:solidFill>
                  <a:schemeClr val="bg1"/>
                </a:solidFill>
                <a:latin typeface="Overpass Medium" pitchFamily="2" charset="77"/>
              </a:rPr>
              <a:t>Featuring</a:t>
            </a:r>
            <a:endParaRPr lang="sv-SE" sz="2400" b="0" dirty="0">
              <a:solidFill>
                <a:schemeClr val="bg1"/>
              </a:solidFill>
              <a:latin typeface="Overpass Medium" pitchFamily="2" charset="77"/>
            </a:endParaRPr>
          </a:p>
        </p:txBody>
      </p:sp>
      <p:pic>
        <p:nvPicPr>
          <p:cNvPr id="10" name="Picture 9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53EC1269-FE71-F132-0396-5B9ECEFFD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07" y="3639763"/>
            <a:ext cx="2506189" cy="448651"/>
          </a:xfrm>
          <a:prstGeom prst="rect">
            <a:avLst/>
          </a:prstGeom>
        </p:spPr>
      </p:pic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2636074-63FF-114F-A1F6-2074DDA00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157" y="3516804"/>
            <a:ext cx="1855033" cy="571609"/>
          </a:xfrm>
          <a:prstGeom prst="rect">
            <a:avLst/>
          </a:prstGeom>
        </p:spPr>
      </p:pic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751435F-BAA1-5ABD-1710-97986D78A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267" y="3639763"/>
            <a:ext cx="2722179" cy="4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8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40C994-C2BF-727C-CE8B-13DE37E0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9EB187CA-E6B6-E2C3-79BD-C31DD385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334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</Words>
  <Application>Microsoft Macintosh PowerPoint</Application>
  <PresentationFormat>Bredbild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Overpass Black</vt:lpstr>
      <vt:lpstr>Overpass Medium</vt:lpstr>
      <vt:lpstr>Office-tema</vt:lpstr>
      <vt:lpstr>PowerPoint-presentation</vt:lpstr>
      <vt:lpstr>Featuring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36</cp:revision>
  <dcterms:created xsi:type="dcterms:W3CDTF">2020-08-26T13:22:33Z</dcterms:created>
  <dcterms:modified xsi:type="dcterms:W3CDTF">2026-04-02T07:41:48Z</dcterms:modified>
</cp:coreProperties>
</file>