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1"/>
  </p:sldMasterIdLst>
  <p:sldIdLst>
    <p:sldId id="258" r:id="rId2"/>
    <p:sldId id="257" r:id="rId3"/>
  </p:sldIdLst>
  <p:sldSz cx="12192000" cy="6858000"/>
  <p:notesSz cx="6858000" cy="9144000"/>
  <p:embeddedFontLst>
    <p:embeddedFont>
      <p:font typeface="Overpass Black" pitchFamily="2" charset="77"/>
      <p:bold r:id="rId4"/>
      <p:italic r:id="rId5"/>
      <p:boldItalic r:id="rId6"/>
    </p:embeddedFont>
    <p:embeddedFont>
      <p:font typeface="Overpass Medium" pitchFamily="2" charset="77"/>
      <p:regular r:id="rId7"/>
      <p:italic r:id="rId8"/>
      <p:boldItalic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0"/>
    <p:restoredTop sz="94658"/>
  </p:normalViewPr>
  <p:slideViewPr>
    <p:cSldViewPr snapToGrid="0" snapToObjects="1">
      <p:cViewPr varScale="1">
        <p:scale>
          <a:sx n="98" d="100"/>
          <a:sy n="98" d="100"/>
        </p:scale>
        <p:origin x="216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2025-10-13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39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2025-10-13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0910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2025-10-13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23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2025-10-13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7370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2025-10-13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057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2025-10-13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851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2025-10-13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026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2025-10-13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8107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2025-10-13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204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2025-10-13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8714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2025-10-13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814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85F88-9E6F-0C4F-83A2-678A80404D40}" type="datetimeFigureOut">
              <a:rPr lang="sv-SE" smtClean="0"/>
              <a:t>2025-10-13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26844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Overpass Black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verpass Med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verpass Med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verpass Med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8491CF-3C01-9145-9759-D9F7F861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49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v-SE" sz="4800" b="1" dirty="0">
                <a:latin typeface="Overpass Black" pitchFamily="2" charset="77"/>
                <a:cs typeface="Calibri" panose="020F0502020204030204" pitchFamily="34" charset="0"/>
              </a:rPr>
              <a:t>Föreläsningstitel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6871EE-EC50-D846-8716-6865B340C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5951"/>
            <a:ext cx="10515600" cy="1603375"/>
          </a:xfrm>
        </p:spPr>
        <p:txBody>
          <a:bodyPr/>
          <a:lstStyle/>
          <a:p>
            <a:pPr marL="0" indent="0" algn="ctr">
              <a:buNone/>
            </a:pPr>
            <a:r>
              <a:rPr lang="sv-SE" dirty="0">
                <a:latin typeface="Overpass Medium" pitchFamily="2" charset="77"/>
              </a:rPr>
              <a:t>Talare</a:t>
            </a:r>
          </a:p>
        </p:txBody>
      </p:sp>
    </p:spTree>
    <p:extLst>
      <p:ext uri="{BB962C8B-B14F-4D97-AF65-F5344CB8AC3E}">
        <p14:creationId xmlns:p14="http://schemas.microsoft.com/office/powerpoint/2010/main" val="1852329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B4ED66D9-B3C2-8924-22F5-D93861966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2767E073-EA52-66F2-7B03-10B121602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1602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2</Words>
  <Application>Microsoft Macintosh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Overpass Black</vt:lpstr>
      <vt:lpstr>Overpass Medium</vt:lpstr>
      <vt:lpstr>Calibri</vt:lpstr>
      <vt:lpstr>Office-tema</vt:lpstr>
      <vt:lpstr>Föreläsningstitel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Josefine Ekegren</dc:creator>
  <cp:lastModifiedBy>Mikael Fridén</cp:lastModifiedBy>
  <cp:revision>24</cp:revision>
  <dcterms:created xsi:type="dcterms:W3CDTF">2020-08-26T13:22:33Z</dcterms:created>
  <dcterms:modified xsi:type="dcterms:W3CDTF">2025-10-13T06:33:17Z</dcterms:modified>
</cp:coreProperties>
</file>