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Overpass Black" pitchFamily="2" charset="77"/>
      <p:bold r:id="rId4"/>
      <p:italic r:id="rId5"/>
      <p:boldItalic r:id="rId6"/>
    </p:embeddedFont>
    <p:embeddedFont>
      <p:font typeface="Overpass Medium" pitchFamily="2" charset="77"/>
      <p:regular r:id="rId7"/>
      <p:italic r:id="rId8"/>
      <p:boldItalic r:id="rId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4"/>
    <p:restoredTop sz="94726"/>
  </p:normalViewPr>
  <p:slideViewPr>
    <p:cSldViewPr snapToGrid="0" snapToObjects="1">
      <p:cViewPr varScale="1">
        <p:scale>
          <a:sx n="107" d="100"/>
          <a:sy n="107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14757-4424-2C4C-B207-5F0A3D04215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Title</a:t>
            </a:r>
            <a:endParaRPr lang="sv-SE" sz="4800" b="1" dirty="0">
              <a:solidFill>
                <a:schemeClr val="bg1"/>
              </a:solidFill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26DEF3-3EFB-8444-BA95-5CF0804BE895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Name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of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40C994-C2BF-727C-CE8B-13DE37E0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EB187CA-E6B6-E2C3-79BD-C31DD385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00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Overpass Black</vt:lpstr>
      <vt:lpstr>Overpass Medium</vt:lpstr>
      <vt:lpstr>Calibri</vt:lpstr>
      <vt:lpstr>Office-tema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Mikael Fridén</cp:lastModifiedBy>
  <cp:revision>18</cp:revision>
  <dcterms:created xsi:type="dcterms:W3CDTF">2020-08-26T13:22:33Z</dcterms:created>
  <dcterms:modified xsi:type="dcterms:W3CDTF">2025-10-13T06:32:14Z</dcterms:modified>
</cp:coreProperties>
</file>