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Overpass" pitchFamily="2" charset="77"/>
      <p:regular r:id="rId4"/>
      <p:bold r:id="rId5"/>
      <p:italic r:id="rId6"/>
      <p:boldItalic r:id="rId7"/>
    </p:embeddedFont>
    <p:embeddedFont>
      <p:font typeface="Overpass Black" pitchFamily="2" charset="77"/>
      <p:bold r:id="rId8"/>
      <p:italic r:id="rId9"/>
      <p:boldItalic r:id="rId10"/>
    </p:embeddedFont>
    <p:embeddedFont>
      <p:font typeface="Overpass Medium" pitchFamily="2" charset="77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/>
    <p:restoredTop sz="94715"/>
  </p:normalViewPr>
  <p:slideViewPr>
    <p:cSldViewPr snapToGrid="0" snapToObjects="1">
      <p:cViewPr varScale="1">
        <p:scale>
          <a:sx n="160" d="100"/>
          <a:sy n="160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8809A3-825F-6942-8F2E-1B54D3AEF05A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latin typeface="Overpass Black" pitchFamily="2" charset="77"/>
                <a:cs typeface="Calibri" panose="020F0502020204030204" pitchFamily="34" charset="0"/>
              </a:rPr>
              <a:t>Title</a:t>
            </a:r>
            <a:endParaRPr lang="sv-SE" sz="4800" b="1" dirty="0">
              <a:latin typeface="Overpass Black" pitchFamily="2" charset="77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6EC467-BA89-4844-AAEC-ECA57C4E053B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latin typeface="Overpass Medium" pitchFamily="2" charset="77"/>
              </a:rPr>
              <a:t>Name</a:t>
            </a:r>
            <a:r>
              <a:rPr lang="sv-SE" dirty="0">
                <a:latin typeface="Overpass Medium" pitchFamily="2" charset="77"/>
              </a:rPr>
              <a:t> </a:t>
            </a:r>
            <a:r>
              <a:rPr lang="sv-SE" dirty="0" err="1">
                <a:latin typeface="Overpass Medium" pitchFamily="2" charset="77"/>
              </a:rPr>
              <a:t>of</a:t>
            </a:r>
            <a:r>
              <a:rPr lang="sv-SE" dirty="0">
                <a:latin typeface="Overpass Medium" pitchFamily="2" charset="77"/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57F0160-E3FE-7B8F-4302-7197BDA3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7A3A7DE-DD6B-96D2-1E0B-0881C814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89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</Words>
  <Application>Microsoft Macintosh PowerPoint</Application>
  <PresentationFormat>Bredbild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Overpass Medium</vt:lpstr>
      <vt:lpstr>Overpass</vt:lpstr>
      <vt:lpstr>Calibri</vt:lpstr>
      <vt:lpstr>Overpass Black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17</cp:revision>
  <dcterms:created xsi:type="dcterms:W3CDTF">2020-08-26T13:22:33Z</dcterms:created>
  <dcterms:modified xsi:type="dcterms:W3CDTF">2025-06-03T09:11:50Z</dcterms:modified>
</cp:coreProperties>
</file>