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embeddedFontLst>
    <p:embeddedFont>
      <p:font typeface="Overpass" pitchFamily="2" charset="77"/>
      <p:regular r:id="rId4"/>
      <p:bold r:id="rId5"/>
      <p:italic r:id="rId6"/>
      <p:boldItalic r:id="rId7"/>
    </p:embeddedFont>
    <p:embeddedFont>
      <p:font typeface="Overpass Black" pitchFamily="2" charset="77"/>
      <p:bold r:id="rId8"/>
      <p:italic r:id="rId9"/>
      <p:boldItalic r:id="rId10"/>
    </p:embeddedFont>
    <p:embeddedFont>
      <p:font typeface="Overpass Medium" pitchFamily="2" charset="77"/>
      <p:regular r:id="rId11"/>
      <p:italic r:id="rId12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5"/>
    <p:restoredTop sz="94700"/>
  </p:normalViewPr>
  <p:slideViewPr>
    <p:cSldViewPr snapToGrid="0" snapToObjects="1">
      <p:cViewPr varScale="1">
        <p:scale>
          <a:sx n="125" d="100"/>
          <a:sy n="125" d="100"/>
        </p:scale>
        <p:origin x="29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3B47EC-661C-F24C-94BA-9E5F62B66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A4E5366-FA08-324D-9CA3-1CC2E1B8E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C61133B-BB24-0841-85DB-DF10D987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D11EDD9-D9A6-A34F-B7D2-DA3EC2A5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BE0EA67-1B38-D145-9E8F-8A412462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042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16B35A-70E0-4341-911B-6F204AB5B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2A33161-7EA7-0C4F-A3B1-CFAF89D98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BFC9A5-902E-4248-86B7-1F13F7029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4516E0-D7CB-8D43-855B-30895C558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94EB1D1-7E81-934A-9A61-C95A4286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047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2BC9D56-F4C4-FB4D-A284-7D0724AEF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E8D564E-DAF5-FE40-A565-F647C5666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102888-63C7-2747-B640-97E5B1D6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02C035-D6BE-2F43-8E1C-DF66A4BD6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2524F5-56B0-D649-8318-497E0F698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006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41E4BF-9C08-1C48-9EA0-B4A3C5AC2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345D37-E4EE-0544-BF63-EEBC3DD5F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767AB05-26F0-714B-AD49-7B5C12D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46BEE6-B7BF-C946-8C49-50A0DF87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51D0C47-7B78-2E47-8C77-663FD06D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68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A4728B-7C6A-DC47-9B80-DF459EE7D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E583C73-9F10-304B-91F0-43D7F188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A75CD2-C5C5-704E-A50B-432959726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A57190-C655-824F-A062-107304327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FC86C4A-9F77-8548-A7A0-D52EF4782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3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2E9001-D82F-7D4A-8512-41446B1D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4F2970-6910-4644-AECA-17EF10DB4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1AA2FE-B476-BE4F-A73E-768322783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3448DF3-909A-C64F-9C27-87EAE5E89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D0E95EF-B94C-164B-B05C-79033326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7C82B9A-3E67-E44B-AE77-39F5F9F7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332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C4D09B-A3FA-124C-886B-ACAA8826A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3C0B93-8A54-F843-AD23-C0DF82A98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F3C0AD2-1A4C-CB41-ACCE-5CD6719A6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33C68FD-FA97-D54F-BEA8-9B09584347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33E0A74-D831-8443-B577-F711A6200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771AF25-C60C-DB49-9D87-E85272D3E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AC92879-A411-FB41-9BB5-8C3F0938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09E1FFC-E55D-9947-9D24-31C054BD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282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800B0A-056B-4E42-82AD-4489C6B2F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ECE2FFB-ACE9-134E-A194-0918C5A6F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CC7DC1C-675A-EC4A-A21F-0DA02794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BEE7163-0AF2-CD4C-B491-4FE8F6514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632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E2B0C75-95D9-9248-B350-979EE34C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B1527E5-0B09-FD41-84B8-ABD47A1AF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5808953-8518-F54E-8D56-CBFC1ABAE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051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22ED48-047D-C547-B9C3-F2D33B3C4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F95232-B6B9-7A4A-BBC7-589A9481F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779E51-6B6A-774E-84CC-726BD2CE8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2D334B8-6DB0-0F43-8AA4-A4D68B2BF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BEDCB89-9E66-B640-ADF1-26A77495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E0366F7-CAC1-AC42-9096-398025BE0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5748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70A3AF-C7D8-6D41-951A-05D10127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176A828-9D90-574F-BB13-1385E9488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B4595F-2DF5-B440-9C52-F69AB8A11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9C30E0A-AE8E-D64B-A8AA-9DB8C197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2EFBD5C-57CE-7B49-88D9-ED9A7EFD3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E5DF8D3-7B85-E443-9B27-1E12994B0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02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C634618-D90E-914B-87BF-D5A34E2CB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506939-FE35-C44B-AAB6-546088FD8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F10379-E79F-2944-89DB-0787DBA31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85F88-9E6F-0C4F-83A2-678A80404D40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C57AB7F-1E90-A14B-BAB5-F66BC4951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7082364-B6F5-FD4C-A7EA-2B531A2AC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17F4D-5D1C-5E47-A21B-91E0E1E986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655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Overpass Bla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verpass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714757-4424-2C4C-B207-5F0A3D04215E}"/>
              </a:ext>
            </a:extLst>
          </p:cNvPr>
          <p:cNvSpPr txBox="1">
            <a:spLocks/>
          </p:cNvSpPr>
          <p:nvPr/>
        </p:nvSpPr>
        <p:spPr>
          <a:xfrm>
            <a:off x="838200" y="16749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b="1" dirty="0" err="1">
                <a:solidFill>
                  <a:schemeClr val="bg1"/>
                </a:solidFill>
                <a:latin typeface="Overpass Black" pitchFamily="2" charset="77"/>
                <a:cs typeface="Calibri" panose="020F0502020204030204" pitchFamily="34" charset="0"/>
              </a:rPr>
              <a:t>Title</a:t>
            </a:r>
            <a:endParaRPr lang="sv-SE" sz="4800" b="1" dirty="0">
              <a:solidFill>
                <a:schemeClr val="bg1"/>
              </a:solidFill>
              <a:latin typeface="Overpass Black" pitchFamily="2" charset="77"/>
              <a:cs typeface="Calibri" panose="020F0502020204030204" pitchFamily="34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26DEF3-3EFB-8444-BA95-5CF0804BE895}"/>
              </a:ext>
            </a:extLst>
          </p:cNvPr>
          <p:cNvSpPr txBox="1">
            <a:spLocks/>
          </p:cNvSpPr>
          <p:nvPr/>
        </p:nvSpPr>
        <p:spPr>
          <a:xfrm>
            <a:off x="838200" y="2875951"/>
            <a:ext cx="105156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err="1">
                <a:solidFill>
                  <a:schemeClr val="bg1"/>
                </a:solidFill>
                <a:latin typeface="Overpass Medium" pitchFamily="2" charset="77"/>
              </a:rPr>
              <a:t>Name</a:t>
            </a:r>
            <a:r>
              <a:rPr lang="sv-SE" dirty="0">
                <a:solidFill>
                  <a:schemeClr val="bg1"/>
                </a:solidFill>
                <a:latin typeface="Overpass Medium" pitchFamily="2" charset="77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Overpass Medium" pitchFamily="2" charset="77"/>
              </a:rPr>
              <a:t>of</a:t>
            </a:r>
            <a:r>
              <a:rPr lang="sv-SE" dirty="0">
                <a:solidFill>
                  <a:schemeClr val="bg1"/>
                </a:solidFill>
                <a:latin typeface="Overpass Medium" pitchFamily="2" charset="77"/>
              </a:rPr>
              <a:t> speaker</a:t>
            </a:r>
          </a:p>
        </p:txBody>
      </p:sp>
    </p:spTree>
    <p:extLst>
      <p:ext uri="{BB962C8B-B14F-4D97-AF65-F5344CB8AC3E}">
        <p14:creationId xmlns:p14="http://schemas.microsoft.com/office/powerpoint/2010/main" val="263498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740C994-C2BF-727C-CE8B-13DE37E02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9EB187CA-E6B6-E2C3-79BD-C31DD385B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0009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</Words>
  <Application>Microsoft Macintosh PowerPoint</Application>
  <PresentationFormat>Bredbild</PresentationFormat>
  <Paragraphs>2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8" baseType="lpstr">
      <vt:lpstr>Overpass Medium</vt:lpstr>
      <vt:lpstr>Arial</vt:lpstr>
      <vt:lpstr>Overpass</vt:lpstr>
      <vt:lpstr>Calibri</vt:lpstr>
      <vt:lpstr>Overpass Black</vt:lpstr>
      <vt:lpstr>Office-tema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Josefine Ekegren</dc:creator>
  <cp:lastModifiedBy>Per Westlund</cp:lastModifiedBy>
  <cp:revision>17</cp:revision>
  <dcterms:created xsi:type="dcterms:W3CDTF">2020-08-26T13:22:33Z</dcterms:created>
  <dcterms:modified xsi:type="dcterms:W3CDTF">2025-06-03T09:09:24Z</dcterms:modified>
</cp:coreProperties>
</file>