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7"/>
    <p:restoredTop sz="94675"/>
  </p:normalViewPr>
  <p:slideViewPr>
    <p:cSldViewPr snapToGrid="0" snapToObjects="1">
      <p:cViewPr varScale="1">
        <p:scale>
          <a:sx n="97" d="100"/>
          <a:sy n="97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b="1" dirty="0"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06C77-F033-814D-A4BC-AE49FDF3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Referenser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1FD2EA-14B9-BF45-9EE8-DD8241D4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57160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6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Föreläsningstitel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21</cp:revision>
  <dcterms:created xsi:type="dcterms:W3CDTF">2020-08-26T13:22:33Z</dcterms:created>
  <dcterms:modified xsi:type="dcterms:W3CDTF">2024-05-16T11:42:01Z</dcterms:modified>
</cp:coreProperties>
</file>