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2024-05-16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8396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2024-05-16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0910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2024-05-16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239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2024-05-16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7370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2024-05-16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057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2024-05-16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8519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2024-05-16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0262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2024-05-16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8107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2024-05-16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2041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2024-05-16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8714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2024-05-16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8144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85F88-9E6F-0C4F-83A2-678A80404D40}" type="datetimeFigureOut">
              <a:rPr lang="sv-SE" smtClean="0"/>
              <a:t>2024-05-16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26844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8809A3-825F-6942-8F2E-1B54D3AEF05A}"/>
              </a:ext>
            </a:extLst>
          </p:cNvPr>
          <p:cNvSpPr txBox="1">
            <a:spLocks/>
          </p:cNvSpPr>
          <p:nvPr/>
        </p:nvSpPr>
        <p:spPr>
          <a:xfrm>
            <a:off x="838200" y="16749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Title</a:t>
            </a:r>
            <a:endParaRPr lang="sv-SE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F6EC467-BA89-4844-AAEC-ECA57C4E053B}"/>
              </a:ext>
            </a:extLst>
          </p:cNvPr>
          <p:cNvSpPr txBox="1">
            <a:spLocks/>
          </p:cNvSpPr>
          <p:nvPr/>
        </p:nvSpPr>
        <p:spPr>
          <a:xfrm>
            <a:off x="838200" y="2875951"/>
            <a:ext cx="10515600" cy="160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 err="1"/>
              <a:t>Name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speaker</a:t>
            </a:r>
          </a:p>
        </p:txBody>
      </p:sp>
    </p:spTree>
    <p:extLst>
      <p:ext uri="{BB962C8B-B14F-4D97-AF65-F5344CB8AC3E}">
        <p14:creationId xmlns:p14="http://schemas.microsoft.com/office/powerpoint/2010/main" val="2634984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09B447FF-3B25-7A40-8FAB-78D90F291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References</a:t>
            </a:r>
            <a:endParaRPr lang="sv-SE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89BD0B5A-1BD7-8C4C-905B-1E8E1A642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Text </a:t>
            </a:r>
            <a:r>
              <a:rPr lang="sv-SE" dirty="0" err="1"/>
              <a:t>here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30890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7</Words>
  <Application>Microsoft Macintosh PowerPoint</Application>
  <PresentationFormat>Bredbild</PresentationFormat>
  <Paragraphs>4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Office-tema</vt:lpstr>
      <vt:lpstr>PowerPoint-presentation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Josefine Ekegren</dc:creator>
  <cp:lastModifiedBy>Per Westlund</cp:lastModifiedBy>
  <cp:revision>16</cp:revision>
  <dcterms:created xsi:type="dcterms:W3CDTF">2020-08-26T13:22:33Z</dcterms:created>
  <dcterms:modified xsi:type="dcterms:W3CDTF">2024-05-16T10:55:43Z</dcterms:modified>
</cp:coreProperties>
</file>