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7"/>
    <p:restoredTop sz="94675"/>
  </p:normalViewPr>
  <p:slideViewPr>
    <p:cSldViewPr snapToGrid="0" snapToObjects="1">
      <p:cViewPr varScale="1">
        <p:scale>
          <a:sx n="97" d="100"/>
          <a:sy n="97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77386-8049-BA44-AE57-45F5D8DEAE0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47F9-A2D5-CE4D-9DE4-C7C80FCE8F72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79D33F-CBD0-D24E-A9BA-2A262020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Referenser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6F6A5B0-60F0-0A49-AF84-28B7EAE51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5953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Macintosh PowerPoint</Application>
  <PresentationFormat>Bredbild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Referenser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18</cp:revision>
  <dcterms:created xsi:type="dcterms:W3CDTF">2020-08-26T13:22:33Z</dcterms:created>
  <dcterms:modified xsi:type="dcterms:W3CDTF">2024-05-16T11:43:53Z</dcterms:modified>
</cp:coreProperties>
</file>