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39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091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23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737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057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851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026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810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4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871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814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85F88-9E6F-0C4F-83A2-678A80404D4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2684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8491CF-3C01-9145-9759-D9F7F861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49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sz="4800" b="1" dirty="0">
                <a:latin typeface="Calibri" panose="020F0502020204030204" pitchFamily="34" charset="0"/>
                <a:cs typeface="Calibri" panose="020F0502020204030204" pitchFamily="34" charset="0"/>
              </a:rPr>
              <a:t>Föreläsningstitel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6871EE-EC50-D846-8716-6865B340C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5951"/>
            <a:ext cx="10515600" cy="1603375"/>
          </a:xfrm>
        </p:spPr>
        <p:txBody>
          <a:bodyPr/>
          <a:lstStyle/>
          <a:p>
            <a:pPr marL="0" indent="0" algn="ctr">
              <a:buNone/>
            </a:pPr>
            <a:r>
              <a:rPr lang="sv-SE" dirty="0"/>
              <a:t>Talare</a:t>
            </a:r>
          </a:p>
        </p:txBody>
      </p:sp>
    </p:spTree>
    <p:extLst>
      <p:ext uri="{BB962C8B-B14F-4D97-AF65-F5344CB8AC3E}">
        <p14:creationId xmlns:p14="http://schemas.microsoft.com/office/powerpoint/2010/main" val="1852329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706C77-F033-814D-A4BC-AE49FDF3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>
                <a:latin typeface="Calibri" panose="020F0502020204030204" pitchFamily="34" charset="0"/>
                <a:cs typeface="Calibri" panose="020F0502020204030204" pitchFamily="34" charset="0"/>
              </a:rPr>
              <a:t>Referenser</a:t>
            </a:r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1FD2EA-14B9-BF45-9EE8-DD8241D42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/>
              <a:t>Skriv text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1602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6</Words>
  <Application>Microsoft Macintosh PowerPoint</Application>
  <PresentationFormat>Bredbild</PresentationFormat>
  <Paragraphs>4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Föreläsningstitel</vt:lpstr>
      <vt:lpstr>Referenser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Josefine Ekegren</dc:creator>
  <cp:lastModifiedBy>Per Westlund</cp:lastModifiedBy>
  <cp:revision>16</cp:revision>
  <dcterms:created xsi:type="dcterms:W3CDTF">2020-08-26T13:22:33Z</dcterms:created>
  <dcterms:modified xsi:type="dcterms:W3CDTF">2024-02-07T10:22:40Z</dcterms:modified>
</cp:coreProperties>
</file>