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79D33F-CBD0-D24E-A9BA-2A262020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Referenser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6F6A5B0-60F0-0A49-AF84-28B7EAE5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595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14</cp:revision>
  <dcterms:created xsi:type="dcterms:W3CDTF">2020-08-26T13:22:33Z</dcterms:created>
  <dcterms:modified xsi:type="dcterms:W3CDTF">2024-02-07T10:24:17Z</dcterms:modified>
</cp:coreProperties>
</file>