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"/>
  </p:notesMasterIdLst>
  <p:handoutMasterIdLst>
    <p:handoutMasterId r:id="rId3"/>
  </p:handoutMasterIdLst>
  <p:sldSz cx="9144000" cy="5143500" type="screen16x9"/>
  <p:notesSz cx="6761163" cy="99425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>
      <p:cViewPr varScale="1">
        <p:scale>
          <a:sx n="117" d="100"/>
          <a:sy n="117" d="100"/>
        </p:scale>
        <p:origin x="80" y="34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B9F807-7D50-4209-8039-7FAB4CAD6206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6F88EA-0EB8-4C3F-9803-60B51399775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2751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625105-E9B1-49F0-8F7F-870F19998837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text styles</a:t>
            </a:r>
          </a:p>
          <a:p>
            <a:pPr lvl="1"/>
            <a:r>
              <a:rPr lang="en-US" altLang="sv-SE"/>
              <a:t>Second level</a:t>
            </a:r>
          </a:p>
          <a:p>
            <a:pPr lvl="2"/>
            <a:r>
              <a:rPr lang="en-US" altLang="sv-SE"/>
              <a:t>Third level</a:t>
            </a:r>
          </a:p>
          <a:p>
            <a:pPr lvl="3"/>
            <a:r>
              <a:rPr lang="en-US" altLang="sv-SE"/>
              <a:t>Fourth level</a:t>
            </a:r>
          </a:p>
          <a:p>
            <a:pPr lvl="4"/>
            <a:r>
              <a:rPr lang="en-US" altLang="sv-SE"/>
              <a:t>Fifth level</a:t>
            </a:r>
            <a:endParaRPr lang="sv-SE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4054D-EC25-40E6-9B2F-D9E95C360D9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79724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F710D-B810-47FC-88AE-3505BF34E708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17E14-6DDA-439C-AF8B-C1810E1D1CB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027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AA66B-74D0-450B-82F4-4F185DF0DA78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08B7-DCBB-4912-8AAA-405D282AB21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9172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789552"/>
            <a:ext cx="2057400" cy="406460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789552"/>
            <a:ext cx="6019800" cy="4064608"/>
          </a:xfrm>
        </p:spPr>
        <p:txBody>
          <a:bodyPr vert="eaVert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14D9F-E0F1-4B5A-B0D3-104381342B4D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40FB2-3F81-4D56-9C41-508A991F3D3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070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89552"/>
            <a:ext cx="8229600" cy="5940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37624"/>
            <a:ext cx="8229600" cy="340237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629FD-570C-4719-B892-3B4485E304FD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AC73-6C33-4D99-8721-B3FDC96C585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8537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65028-3447-4491-A46D-6908EABB6FCC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81BAE-7B63-478D-A295-E57F0CD1939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483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29612"/>
            <a:ext cx="4038600" cy="326501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329612"/>
            <a:ext cx="4038600" cy="326501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4BD39-9F5E-45D0-BF6B-EBB952E428D7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BF505-93E9-400B-A418-508B4B9318E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7718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383619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869672"/>
            <a:ext cx="4040188" cy="2963466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8" y="1383619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8" y="1869672"/>
            <a:ext cx="4041775" cy="2963466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F3BC82-5F4D-415F-8C8B-07166DE38F42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F460C-E8B9-4B59-8C9A-22806A82DF7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93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B0B67-55D2-4075-B2D1-E5DB81EFAFAF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7E00-4F35-4829-9D7D-ADF4EEAF5FB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1858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6E42C5-A8CD-4150-BBC6-D252F968F41E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1F61-4A93-4D47-A97B-CBEB17B879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64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789553"/>
            <a:ext cx="3008313" cy="547502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4065799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337055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2DBD62-B581-47CA-A944-6ECBB7ED48E6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C7D1D-D189-4574-BA07-AB80F5F30CC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4753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822409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8154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24746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D8C06-54D2-41C6-8C94-3513127A0D8C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EE6F4-5704-4CC9-86E4-12A7A51C504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124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7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789386"/>
            <a:ext cx="8229600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545431"/>
            <a:ext cx="8229600" cy="32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893469"/>
            <a:ext cx="2133600" cy="147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182328C-AA73-4857-939D-6C0C5765721A}" type="datetimeFigureOut">
              <a:rPr lang="sv-SE" altLang="sv-SE"/>
              <a:pPr/>
              <a:t>2017-02-06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893469"/>
            <a:ext cx="2895600" cy="147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893469"/>
            <a:ext cx="2133600" cy="147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8719272-693B-4231-A57D-2C4415D382C6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Vitalis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F721A39-D35B-48BC-8731-8CE4EF935692}" vid="{3A40EA7B-FD8B-4546-89DB-CB433A846C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Vitalis2016template</Template>
  <TotalTime>221</TotalTime>
  <Words>0</Words>
  <Application>Microsoft Office PowerPoint</Application>
  <PresentationFormat>Bildspel på skärmen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0</vt:i4>
      </vt:variant>
    </vt:vector>
  </HeadingPairs>
  <TitlesOfParts>
    <vt:vector size="3" baseType="lpstr">
      <vt:lpstr>Arial</vt:lpstr>
      <vt:lpstr>Calibri</vt:lpstr>
      <vt:lpstr>Vitalis2015</vt:lpstr>
    </vt:vector>
  </TitlesOfParts>
  <Company>Lorensbergs Communication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 Almvide</dc:creator>
  <cp:lastModifiedBy>Hans Almvide</cp:lastModifiedBy>
  <cp:revision>34</cp:revision>
  <cp:lastPrinted>2015-03-25T11:02:47Z</cp:lastPrinted>
  <dcterms:created xsi:type="dcterms:W3CDTF">2016-02-10T08:32:04Z</dcterms:created>
  <dcterms:modified xsi:type="dcterms:W3CDTF">2017-02-06T16:04:01Z</dcterms:modified>
</cp:coreProperties>
</file>